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2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Default Extension="gif" ContentType="image/gif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65" r:id="rId3"/>
    <p:sldId id="349" r:id="rId4"/>
    <p:sldId id="350" r:id="rId5"/>
    <p:sldId id="357" r:id="rId6"/>
    <p:sldId id="356" r:id="rId7"/>
    <p:sldId id="358" r:id="rId8"/>
    <p:sldId id="362" r:id="rId9"/>
    <p:sldId id="363" r:id="rId10"/>
    <p:sldId id="360" r:id="rId11"/>
    <p:sldId id="345" r:id="rId12"/>
    <p:sldId id="257" r:id="rId13"/>
    <p:sldId id="278" r:id="rId14"/>
    <p:sldId id="279" r:id="rId15"/>
    <p:sldId id="352" r:id="rId16"/>
    <p:sldId id="364" r:id="rId17"/>
    <p:sldId id="353" r:id="rId18"/>
    <p:sldId id="340" r:id="rId19"/>
    <p:sldId id="288" r:id="rId20"/>
    <p:sldId id="258" r:id="rId21"/>
    <p:sldId id="290" r:id="rId22"/>
    <p:sldId id="291" r:id="rId23"/>
    <p:sldId id="292" r:id="rId24"/>
  </p:sldIdLst>
  <p:sldSz cx="9144000" cy="6858000" type="screen4x3"/>
  <p:notesSz cx="6858000" cy="9144000"/>
  <p:defaultTextStyle>
    <a:defPPr>
      <a:defRPr lang="en-CA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3333CC"/>
    <a:srgbClr val="99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37" autoAdjust="0"/>
    <p:restoredTop sz="94693" autoAdjust="0"/>
  </p:normalViewPr>
  <p:slideViewPr>
    <p:cSldViewPr>
      <p:cViewPr varScale="1">
        <p:scale>
          <a:sx n="156" d="100"/>
          <a:sy n="156" d="100"/>
        </p:scale>
        <p:origin x="-1088" y="-112"/>
      </p:cViewPr>
      <p:guideLst>
        <p:guide orient="horz" pos="216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92"/>
    </p:cViewPr>
  </p:sorterViewPr>
  <p:notesViewPr>
    <p:cSldViewPr>
      <p:cViewPr varScale="1">
        <p:scale>
          <a:sx n="59" d="100"/>
          <a:sy n="59" d="100"/>
        </p:scale>
        <p:origin x="-178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1"/>
            </a:lvl1pPr>
          </a:lstStyle>
          <a:p>
            <a:r>
              <a:rPr lang="en-CA"/>
              <a:t>Renfrew County ARES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r>
              <a:rPr lang="en-CA"/>
              <a:t>Mar 2006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6D63131D-8CC6-7544-9A93-FBD858FF9CF3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CA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CA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CA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7EB7B8B-2E06-4247-90E9-54EE69ABBFEA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DA625-1691-1748-AFD6-C959A5F0F3F6}" type="slidenum">
              <a:rPr lang="en-CA"/>
              <a:pPr/>
              <a:t>1</a:t>
            </a:fld>
            <a:endParaRPr lang="en-CA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61961"/>
                  <a:invGamma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81000" y="2438400"/>
            <a:ext cx="8761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2286000"/>
            <a:ext cx="716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 typeface="Wingdings" pitchFamily="1" charset="2"/>
              <a:buNone/>
              <a:defRPr b="0">
                <a:latin typeface="Times New Roman" pitchFamily="1" charset="0"/>
              </a:defRPr>
            </a:lvl1pPr>
          </a:lstStyle>
          <a:p>
            <a:r>
              <a:rPr lang="en-CA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176633B-B362-0F46-8C22-53A41893FAB7}" type="slidenum">
              <a:rPr lang="en-CA"/>
              <a:pPr/>
              <a:t>‹#›</a:t>
            </a:fld>
            <a:endParaRPr lang="en-C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35052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6DDBD8-9A49-D845-8E77-9B15E0DABFE9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AD1122-A139-C141-A0E1-B6148452D2E2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77F81E7-D9D7-854D-8CB2-48DC5B31E1C5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82C88B-A0CA-3C47-A6A6-BCB6023FEBD0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AAFFAAE-7F57-2E41-ACC6-A8CD41BA578C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9B9D30-DFB7-224C-92F6-E3204A168E7A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E05084-775A-334E-B833-D600B86EFB69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F8CB27F-89DD-2240-A59A-DA839BE6DB4B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F8F92-C937-2545-8AFB-930202BA7378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F33310-3327-B447-A8A4-D0308A788933}" type="slidenum">
              <a:rPr lang="en-CA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7882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81000" y="0"/>
            <a:ext cx="1447800" cy="6856413"/>
          </a:xfrm>
          <a:prstGeom prst="rect">
            <a:avLst/>
          </a:prstGeom>
          <a:gradFill rotWithShape="0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61961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52400" y="1752600"/>
            <a:ext cx="47244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5800" y="6629400"/>
            <a:ext cx="3505200" cy="227013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62000" y="762000"/>
            <a:ext cx="8380413" cy="762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1529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/>
            <a:endParaRPr kumimoji="1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CA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CA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16CDD19-8A9C-8F42-B7BC-CD9CD93B0811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Times New Roman" pitchFamily="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1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ARES</a:t>
            </a:r>
            <a:r>
              <a:rPr lang="en-CA" b="1" dirty="0">
                <a:latin typeface="+mn-lt"/>
              </a:rPr>
              <a:t> </a:t>
            </a:r>
            <a:r>
              <a:rPr lang="en-US" b="1" dirty="0">
                <a:latin typeface="+mn-lt"/>
              </a:rPr>
              <a:t>–</a:t>
            </a:r>
            <a:r>
              <a:rPr lang="en-US" b="1" dirty="0" smtClean="0">
                <a:latin typeface="+mn-lt"/>
              </a:rPr>
              <a:t> GO KITS</a:t>
            </a:r>
            <a:endParaRPr lang="en-CA" b="1" dirty="0">
              <a:latin typeface="+mn-lt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733800"/>
            <a:ext cx="7391400" cy="2971800"/>
          </a:xfrm>
        </p:spPr>
        <p:txBody>
          <a:bodyPr/>
          <a:lstStyle/>
          <a:p>
            <a:r>
              <a:rPr lang="en-US" dirty="0">
                <a:latin typeface="+mn-lt"/>
              </a:rPr>
              <a:t>Amateur Radio Emergency Service</a:t>
            </a:r>
            <a:endParaRPr lang="en-CA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Presented by</a:t>
            </a:r>
          </a:p>
          <a:p>
            <a:r>
              <a:rPr lang="en-US" sz="2000" dirty="0" smtClean="0">
                <a:latin typeface="+mn-lt"/>
              </a:rPr>
              <a:t>Woody Linton </a:t>
            </a:r>
            <a:r>
              <a:rPr lang="en-US" sz="2000" dirty="0" smtClean="0">
                <a:latin typeface="+mn-lt"/>
              </a:rPr>
              <a:t>VE3JJA</a:t>
            </a:r>
          </a:p>
          <a:p>
            <a:r>
              <a:rPr lang="en-US" sz="2000" smtClean="0">
                <a:latin typeface="+mn-lt"/>
              </a:rPr>
              <a:t>23 JAN 20</a:t>
            </a:r>
            <a:endParaRPr lang="en-US" sz="2000" smtClean="0">
              <a:latin typeface="+mn-lt"/>
            </a:endParaRPr>
          </a:p>
          <a:p>
            <a:endParaRPr lang="en-CA" sz="2400" b="1" u="sng" dirty="0"/>
          </a:p>
        </p:txBody>
      </p:sp>
      <p:pic>
        <p:nvPicPr>
          <p:cNvPr id="4107" name="Picture 11" descr="125b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9538" y="0"/>
            <a:ext cx="1414462" cy="1676400"/>
          </a:xfrm>
          <a:prstGeom prst="rect">
            <a:avLst/>
          </a:prstGeom>
          <a:noFill/>
        </p:spPr>
      </p:pic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2400"/>
            <a:ext cx="1363662" cy="1363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1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        GO KIT EXAMPLES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1447800" cy="1447800"/>
          </a:xfrm>
          <a:prstGeom prst="rect">
            <a:avLst/>
          </a:prstGeom>
        </p:spPr>
      </p:pic>
      <p:pic>
        <p:nvPicPr>
          <p:cNvPr id="8" name="Content Placeholder 7" descr="Screen Shot 2020-01-12 at 11.43.46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5852" r="-1585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GO KIT EXAMPLES</a:t>
            </a:r>
            <a:endParaRPr lang="en-CA" b="1" dirty="0">
              <a:latin typeface="+mn-lt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981200"/>
            <a:ext cx="7010400" cy="4114800"/>
          </a:xfrm>
        </p:spPr>
        <p:txBody>
          <a:bodyPr/>
          <a:lstStyle/>
          <a:p>
            <a:pPr lvl="5">
              <a:lnSpc>
                <a:spcPct val="90000"/>
              </a:lnSpc>
            </a:pPr>
            <a:endParaRPr lang="en-CA" dirty="0"/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2401"/>
            <a:ext cx="1524000" cy="1524000"/>
          </a:xfrm>
          <a:prstGeom prst="rect">
            <a:avLst/>
          </a:prstGeom>
        </p:spPr>
      </p:pic>
      <p:pic>
        <p:nvPicPr>
          <p:cNvPr id="6" name="Picture 5" descr="Screen Shot 2020-01-12 at 11.44.4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52600"/>
            <a:ext cx="72093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utoUpdateAnimBg="0"/>
      <p:bldP spid="110595" grpId="0" uiExpand="1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GO KIT EXAMPLES</a:t>
            </a:r>
            <a:endParaRPr lang="en-CA" dirty="0">
              <a:latin typeface="+mn-lt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447800" y="1981200"/>
            <a:ext cx="74676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CA" sz="2000" dirty="0"/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1303337" cy="1303337"/>
          </a:xfrm>
          <a:prstGeom prst="rect">
            <a:avLst/>
          </a:prstGeom>
        </p:spPr>
      </p:pic>
      <p:pic>
        <p:nvPicPr>
          <p:cNvPr id="6" name="Picture 5" descr="Screen Shot 2020-01-12 at 11.45.2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56082"/>
            <a:ext cx="4892675" cy="5201918"/>
          </a:xfrm>
          <a:prstGeom prst="rect">
            <a:avLst/>
          </a:prstGeom>
        </p:spPr>
      </p:pic>
      <p:pic>
        <p:nvPicPr>
          <p:cNvPr id="7" name="Picture 6" descr="Screen Shot 2020-01-12 at 11.45.4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52600"/>
            <a:ext cx="4921785" cy="3696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utoUpdateAnimBg="0"/>
      <p:bldP spid="5127" grpId="0" uiExpand="1" build="p" bldLvl="3" autoUpdateAnimBg="0" advAuto="30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GO KIT EXAMPLES</a:t>
            </a:r>
            <a:endParaRPr lang="en-CA" dirty="0">
              <a:latin typeface="+mn-lt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9800"/>
            <a:ext cx="6781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447800" cy="1447800"/>
          </a:xfrm>
          <a:prstGeom prst="rect">
            <a:avLst/>
          </a:prstGeom>
        </p:spPr>
      </p:pic>
      <p:pic>
        <p:nvPicPr>
          <p:cNvPr id="7" name="Picture 6" descr="Screen Shot 2020-01-12 at 11.47.2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0"/>
            <a:ext cx="4784903" cy="3700463"/>
          </a:xfrm>
          <a:prstGeom prst="rect">
            <a:avLst/>
          </a:prstGeom>
        </p:spPr>
      </p:pic>
      <p:pic>
        <p:nvPicPr>
          <p:cNvPr id="8" name="Picture 7" descr="Screen Shot 2020-01-12 at 11.47.4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844" y="2057400"/>
            <a:ext cx="368015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 bldLvl="3" autoUpdateAnimBg="0" advAuto="200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GO KIT EXAMPLES</a:t>
            </a:r>
            <a:endParaRPr lang="en-CA" dirty="0">
              <a:latin typeface="+mn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971800"/>
            <a:ext cx="6858000" cy="3124200"/>
          </a:xfrm>
        </p:spPr>
        <p:txBody>
          <a:bodyPr/>
          <a:lstStyle/>
          <a:p>
            <a:endParaRPr lang="en-US" sz="2400" dirty="0"/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377950" cy="1377950"/>
          </a:xfrm>
          <a:prstGeom prst="rect">
            <a:avLst/>
          </a:prstGeom>
        </p:spPr>
      </p:pic>
      <p:pic>
        <p:nvPicPr>
          <p:cNvPr id="7" name="Picture 6" descr="Screen Shot 2020-01-12 at 11.48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752600"/>
            <a:ext cx="3573462" cy="2694390"/>
          </a:xfrm>
          <a:prstGeom prst="rect">
            <a:avLst/>
          </a:prstGeom>
        </p:spPr>
      </p:pic>
      <p:pic>
        <p:nvPicPr>
          <p:cNvPr id="8" name="Picture 7" descr="Screen Shot 2020-01-12 at 11.48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62200"/>
            <a:ext cx="5445125" cy="4080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 bldLvl="3" autoUpdateAnimBg="0" advAuto="100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1628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      GO KIT EXAMPLES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19200" cy="1219200"/>
          </a:xfrm>
          <a:prstGeom prst="rect">
            <a:avLst/>
          </a:prstGeom>
        </p:spPr>
      </p:pic>
      <p:pic>
        <p:nvPicPr>
          <p:cNvPr id="7" name="Content Placeholder 6" descr="Screen Shot 2020-01-12 at 11.49.31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7488" r="-274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THE ULTIMATE GO KIT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 descr="Screen Shot 2020-01-13 at 14.45.4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428" r="-6428"/>
          <a:stretch>
            <a:fillRect/>
          </a:stretch>
        </p:blipFill>
        <p:spPr/>
      </p:pic>
      <p:pic>
        <p:nvPicPr>
          <p:cNvPr id="5" name="Picture 4" descr="Screen Shot 2020-01-13 at 14.52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443654"/>
            <a:ext cx="1219200" cy="328246"/>
          </a:xfrm>
          <a:prstGeom prst="rect">
            <a:avLst/>
          </a:prstGeom>
        </p:spPr>
      </p:pic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495800"/>
            <a:ext cx="579120" cy="578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NOT SO ULTIMATE GO KIT</a:t>
            </a:r>
            <a:endParaRPr lang="en-US" dirty="0">
              <a:latin typeface="+mn-lt"/>
            </a:endParaRPr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95400" cy="1295400"/>
          </a:xfrm>
          <a:prstGeom prst="rect">
            <a:avLst/>
          </a:prstGeom>
        </p:spPr>
      </p:pic>
      <p:pic>
        <p:nvPicPr>
          <p:cNvPr id="7" name="Content Placeholder 6" descr="Screen Shot 2020-01-12 at 11.50.19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0945" r="-209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GO KIT EXAMPLE</a:t>
            </a:r>
            <a:endParaRPr lang="en-CA" dirty="0">
              <a:latin typeface="+mn-lt"/>
            </a:endParaRPr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1524000" cy="1524000"/>
          </a:xfrm>
          <a:prstGeom prst="rect">
            <a:avLst/>
          </a:prstGeom>
        </p:spPr>
      </p:pic>
      <p:pic>
        <p:nvPicPr>
          <p:cNvPr id="6" name="Picture 5" descr="Screen Shot 2020-01-12 at 11.50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76400"/>
            <a:ext cx="6858000" cy="449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VHF &amp; UHF ANTENNAS</a:t>
            </a:r>
            <a:endParaRPr lang="en-CA" dirty="0">
              <a:latin typeface="+mn-lt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971800"/>
            <a:ext cx="6781800" cy="3124200"/>
          </a:xfrm>
        </p:spPr>
        <p:txBody>
          <a:bodyPr/>
          <a:lstStyle/>
          <a:p>
            <a:pPr>
              <a:buNone/>
            </a:pPr>
            <a:endParaRPr lang="en-US" sz="2400" dirty="0"/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1376363" cy="1376363"/>
          </a:xfrm>
          <a:prstGeom prst="rect">
            <a:avLst/>
          </a:prstGeom>
        </p:spPr>
      </p:pic>
      <p:pic>
        <p:nvPicPr>
          <p:cNvPr id="7" name="Picture 6" descr="Screen Shot 2020-01-12 at 11.53.0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28800"/>
            <a:ext cx="7086600" cy="4470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 bldLvl="3" autoUpdateAnimBg="0" advAuto="2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67056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THIS IS NOT A GO KIT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 descr="Screen Shot 2020-01-13 at 15.35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05" r="-2805"/>
          <a:stretch>
            <a:fillRect/>
          </a:stretch>
        </p:blipFill>
        <p:spPr>
          <a:xfrm>
            <a:off x="1143000" y="1905000"/>
            <a:ext cx="7772400" cy="4114800"/>
          </a:xfrm>
        </p:spPr>
      </p:pic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447800" cy="1447800"/>
          </a:xfrm>
          <a:prstGeom prst="rect">
            <a:avLst/>
          </a:prstGeom>
        </p:spPr>
      </p:pic>
      <p:pic>
        <p:nvPicPr>
          <p:cNvPr id="6" name="Picture 5" descr="Screen Shot 2020-01-13 at 15.38.1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0" y="5380038"/>
            <a:ext cx="1041400" cy="444500"/>
          </a:xfrm>
          <a:prstGeom prst="rect">
            <a:avLst/>
          </a:prstGeom>
        </p:spPr>
      </p:pic>
      <p:pic>
        <p:nvPicPr>
          <p:cNvPr id="7" name="Picture 6" descr="Screen Shot 2020-01-13 at 15.38.5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181600"/>
            <a:ext cx="5969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Rectangle 15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70104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DEPLOYMANT EXAMPLES</a:t>
            </a:r>
            <a:endParaRPr lang="en-CA" dirty="0">
              <a:latin typeface="+mn-lt"/>
            </a:endParaRPr>
          </a:p>
        </p:txBody>
      </p:sp>
      <p:sp>
        <p:nvSpPr>
          <p:cNvPr id="616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447800" y="2286000"/>
            <a:ext cx="7239000" cy="2438400"/>
          </a:xfrm>
        </p:spPr>
        <p:txBody>
          <a:bodyPr/>
          <a:lstStyle/>
          <a:p>
            <a:pPr lvl="8"/>
            <a:endParaRPr lang="en-US" sz="1200" dirty="0"/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1371600" cy="1371600"/>
          </a:xfrm>
          <a:prstGeom prst="rect">
            <a:avLst/>
          </a:prstGeom>
        </p:spPr>
      </p:pic>
      <p:pic>
        <p:nvPicPr>
          <p:cNvPr id="6" name="Picture 5" descr="Screen Shot 2020-01-12 at 11.53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33600"/>
            <a:ext cx="3708399" cy="4571999"/>
          </a:xfrm>
          <a:prstGeom prst="rect">
            <a:avLst/>
          </a:prstGeom>
        </p:spPr>
      </p:pic>
      <p:pic>
        <p:nvPicPr>
          <p:cNvPr id="7" name="Picture 6" descr="Screen Shot 2020-01-12 at 11.54.0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133600"/>
            <a:ext cx="4800600" cy="427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9" grpId="0" autoUpdateAnimBg="0"/>
      <p:bldP spid="6160" grpId="0" build="p" bldLvl="3" autoUpdateAnimBg="0" advAuto="300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DEPLOYMENT EXAMPLES</a:t>
            </a:r>
            <a:endParaRPr lang="en-CA" dirty="0">
              <a:latin typeface="+mn-lt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133600"/>
            <a:ext cx="6934200" cy="3962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524000" cy="1524000"/>
          </a:xfrm>
          <a:prstGeom prst="rect">
            <a:avLst/>
          </a:prstGeom>
        </p:spPr>
      </p:pic>
      <p:pic>
        <p:nvPicPr>
          <p:cNvPr id="6" name="Picture 5" descr="Screen Shot 2020-01-12 at 11.54.4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7547462" cy="4253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 bldLvl="3" autoUpdateAnimBg="0" advAuto="300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69342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ARES GO KIT QUESTIONS?</a:t>
            </a:r>
            <a:endParaRPr lang="en-CA" dirty="0">
              <a:latin typeface="+mn-lt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514600"/>
            <a:ext cx="7239000" cy="3962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1800" dirty="0"/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1371600" cy="1371600"/>
          </a:xfrm>
          <a:prstGeom prst="rect">
            <a:avLst/>
          </a:prstGeom>
        </p:spPr>
      </p:pic>
      <p:pic>
        <p:nvPicPr>
          <p:cNvPr id="7" name="Picture 6" descr="Screen Shot 2020-01-13 at 15.09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905000"/>
            <a:ext cx="5791200" cy="452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 bldLvl="3" autoUpdateAnimBg="0" advAuto="200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THAT</a:t>
            </a:r>
            <a:r>
              <a:rPr lang="en-US" dirty="0" smtClean="0">
                <a:latin typeface="+mn-lt"/>
              </a:rPr>
              <a:t>’</a:t>
            </a:r>
            <a:r>
              <a:rPr lang="en-US" dirty="0" smtClean="0">
                <a:latin typeface="+mn-lt"/>
              </a:rPr>
              <a:t>S ALL FOLKS</a:t>
            </a:r>
            <a:endParaRPr lang="en-CA" dirty="0">
              <a:latin typeface="+mn-lt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743200"/>
            <a:ext cx="7162800" cy="3276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en-US" sz="1800" dirty="0"/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1295400" cy="1295400"/>
          </a:xfrm>
          <a:prstGeom prst="rect">
            <a:avLst/>
          </a:prstGeom>
        </p:spPr>
      </p:pic>
      <p:pic>
        <p:nvPicPr>
          <p:cNvPr id="7" name="Picture 6" descr="Screen Shot 2020-01-13 at 15.17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38" y="1727200"/>
            <a:ext cx="7429500" cy="4165600"/>
          </a:xfrm>
          <a:prstGeom prst="rect">
            <a:avLst/>
          </a:prstGeom>
        </p:spPr>
      </p:pic>
      <p:pic>
        <p:nvPicPr>
          <p:cNvPr id="8" name="Picture 7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419600"/>
            <a:ext cx="265112" cy="265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 bldLvl="3" autoUpdateAnimBg="0" advAuto="3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162800" cy="1524000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What’s</a:t>
            </a:r>
            <a:r>
              <a:rPr lang="en-US" sz="4000" dirty="0" smtClean="0">
                <a:latin typeface="+mn-lt"/>
              </a:rPr>
              <a:t> A GO KIT?</a:t>
            </a:r>
            <a:r>
              <a:rPr lang="en-US" dirty="0" smtClean="0">
                <a:latin typeface="+mn-lt"/>
              </a:rPr>
              <a:t/>
            </a:r>
            <a:br>
              <a:rPr lang="en-US" dirty="0" smtClean="0">
                <a:latin typeface="+mn-lt"/>
              </a:rPr>
            </a:b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 descr="Screen Shot 2019-12-22 at 19.57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514600"/>
            <a:ext cx="215900" cy="419100"/>
          </a:xfrm>
          <a:prstGeom prst="rect">
            <a:avLst/>
          </a:prstGeom>
        </p:spPr>
      </p:pic>
      <p:pic>
        <p:nvPicPr>
          <p:cNvPr id="9" name="Picture 8" descr="ares logo 17 Sep 19_c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6200"/>
            <a:ext cx="922338" cy="922338"/>
          </a:xfrm>
          <a:prstGeom prst="rect">
            <a:avLst/>
          </a:prstGeom>
        </p:spPr>
      </p:pic>
      <p:pic>
        <p:nvPicPr>
          <p:cNvPr id="10" name="Content Placeholder 9" descr="Screen Shot 2020-01-13 at 10.33.45 AM.png"/>
          <p:cNvPicPr>
            <a:picLocks noGrp="1" noChangeAspect="1"/>
          </p:cNvPicPr>
          <p:nvPr>
            <p:ph idx="1"/>
          </p:nvPr>
        </p:nvPicPr>
        <p:blipFill>
          <a:blip r:embed="rId4"/>
          <a:srcRect t="-41040" b="-41040"/>
          <a:stretch>
            <a:fillRect/>
          </a:stretch>
        </p:blipFill>
        <p:spPr>
          <a:xfrm>
            <a:off x="914400" y="1066800"/>
            <a:ext cx="7772400" cy="4114800"/>
          </a:xfrm>
        </p:spPr>
      </p:pic>
      <p:pic>
        <p:nvPicPr>
          <p:cNvPr id="11" name="Picture 10" descr="Screen Shot 2020-01-13 at 10.34.3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953000"/>
            <a:ext cx="66802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WHAT’S IN A GO KIT</a:t>
            </a:r>
            <a:endParaRPr lang="en-US" dirty="0">
              <a:latin typeface="+mn-lt"/>
            </a:endParaRPr>
          </a:p>
        </p:txBody>
      </p:sp>
      <p:pic>
        <p:nvPicPr>
          <p:cNvPr id="5" name="Picture 4" descr="Screen Shot 2019-12-13 at 15.48.1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21197" cy="901700"/>
          </a:xfrm>
          <a:prstGeom prst="rect">
            <a:avLst/>
          </a:prstGeom>
        </p:spPr>
      </p:pic>
      <p:pic>
        <p:nvPicPr>
          <p:cNvPr id="7" name="Content Placeholder 6" descr="Screen Shot 2020-01-13 at 10.42.34 A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567" b="-56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GO KIT RADIO ITEMS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 descr="Screen Shot 2020-01-13 at 10.46.01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303" r="-14303"/>
          <a:stretch>
            <a:fillRect/>
          </a:stretch>
        </p:blipFill>
        <p:spPr>
          <a:xfrm>
            <a:off x="685800" y="1981200"/>
            <a:ext cx="7772400" cy="4114800"/>
          </a:xfrm>
        </p:spPr>
      </p:pic>
      <p:pic>
        <p:nvPicPr>
          <p:cNvPr id="7" name="Picture 6" descr="ares logo 17 Sep 19_c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TYPICAL GO KIT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 descr="Screen Shot 2020-01-12 at 11.40.2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8906" r="-38906"/>
          <a:stretch>
            <a:fillRect/>
          </a:stretch>
        </p:blipFill>
        <p:spPr>
          <a:xfrm>
            <a:off x="254000" y="1752600"/>
            <a:ext cx="8636000" cy="4572000"/>
          </a:xfrm>
        </p:spPr>
      </p:pic>
      <p:pic>
        <p:nvPicPr>
          <p:cNvPr id="7" name="Picture 6" descr="ares logo 17 Sep 19_c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095375" cy="109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GO KIT EXAMPLES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5943600"/>
            <a:ext cx="914400" cy="914400"/>
          </a:xfrm>
          <a:prstGeom prst="rect">
            <a:avLst/>
          </a:prstGeom>
        </p:spPr>
      </p:pic>
      <p:pic>
        <p:nvPicPr>
          <p:cNvPr id="7" name="Content Placeholder 6" descr="Screen Shot 2020-01-12 at 11.40.47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828" r="-2828"/>
          <a:stretch>
            <a:fillRect/>
          </a:stretch>
        </p:blipFill>
        <p:spPr/>
      </p:pic>
      <p:pic>
        <p:nvPicPr>
          <p:cNvPr id="8" name="Picture 7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       </a:t>
            </a:r>
            <a:r>
              <a:rPr lang="en-US" dirty="0" smtClean="0">
                <a:latin typeface="+mn-lt"/>
              </a:rPr>
              <a:t> GO IT EXAMPLES</a:t>
            </a:r>
            <a:endParaRPr lang="en-US" dirty="0">
              <a:latin typeface="+mn-lt"/>
            </a:endParaRPr>
          </a:p>
        </p:txBody>
      </p:sp>
      <p:pic>
        <p:nvPicPr>
          <p:cNvPr id="6" name="Content Placeholder 5" descr="Screen Shot 2020-01-12 at 11.41.13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774" r="-2774"/>
          <a:stretch>
            <a:fillRect/>
          </a:stretch>
        </p:blipFill>
        <p:spPr/>
      </p:pic>
      <p:pic>
        <p:nvPicPr>
          <p:cNvPr id="7" name="Picture 6" descr="ares logo 17 Sep 19_c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1000"/>
            <a:ext cx="1101725" cy="110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391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+mn-lt"/>
              </a:rPr>
              <a:t>   </a:t>
            </a:r>
            <a:r>
              <a:rPr lang="en-US" sz="3200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+mn-lt"/>
              </a:rPr>
              <a:t>           GO KIT EXAMPLES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/>
          </a:p>
        </p:txBody>
      </p:sp>
      <p:pic>
        <p:nvPicPr>
          <p:cNvPr id="5" name="Picture 4" descr="ares logo 17 Sep 19_c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90600" cy="990600"/>
          </a:xfrm>
          <a:prstGeom prst="rect">
            <a:avLst/>
          </a:prstGeom>
        </p:spPr>
      </p:pic>
      <p:pic>
        <p:nvPicPr>
          <p:cNvPr id="7" name="Content Placeholder 6" descr="Screen Shot 2020-01-12 at 11.41.51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3090" r="-1309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ct Overview">
  <a:themeElements>
    <a:clrScheme name="">
      <a:dk1>
        <a:srgbClr val="000000"/>
      </a:dk1>
      <a:lt1>
        <a:srgbClr val="33CCFF"/>
      </a:lt1>
      <a:dk2>
        <a:srgbClr val="000000"/>
      </a:dk2>
      <a:lt2>
        <a:srgbClr val="868686"/>
      </a:lt2>
      <a:accent1>
        <a:srgbClr val="3399FF"/>
      </a:accent1>
      <a:accent2>
        <a:srgbClr val="FFFF00"/>
      </a:accent2>
      <a:accent3>
        <a:srgbClr val="ADE2FF"/>
      </a:accent3>
      <a:accent4>
        <a:srgbClr val="000000"/>
      </a:accent4>
      <a:accent5>
        <a:srgbClr val="ADCAFF"/>
      </a:accent5>
      <a:accent6>
        <a:srgbClr val="E7E700"/>
      </a:accent6>
      <a:hlink>
        <a:srgbClr val="FF0033"/>
      </a:hlink>
      <a:folHlink>
        <a:srgbClr val="CCCCCC"/>
      </a:folHlink>
    </a:clrScheme>
    <a:fontScheme name="Project Overview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Project Overview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 Overview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 Overview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Office\Templates\1033\Project Overview.pot</Template>
  <TotalTime>27096</TotalTime>
  <Words>101</Words>
  <Application>Microsoft PowerPoint 7.0</Application>
  <PresentationFormat>On-screen Show (4:3)</PresentationFormat>
  <Paragraphs>28</Paragraphs>
  <Slides>23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Project Overview</vt:lpstr>
      <vt:lpstr>ARES – GO KITS</vt:lpstr>
      <vt:lpstr>THIS IS NOT A GO KIT</vt:lpstr>
      <vt:lpstr>What’s A GO KIT? </vt:lpstr>
      <vt:lpstr>WHAT’S IN A GO KIT</vt:lpstr>
      <vt:lpstr>GO KIT RADIO ITEMS</vt:lpstr>
      <vt:lpstr>TYPICAL GO KIT</vt:lpstr>
      <vt:lpstr>GO KIT EXAMPLES</vt:lpstr>
      <vt:lpstr>        GO IT EXAMPLES</vt:lpstr>
      <vt:lpstr>              GO KIT EXAMPLES </vt:lpstr>
      <vt:lpstr>        GO KIT EXAMPLES</vt:lpstr>
      <vt:lpstr>GO KIT EXAMPLES</vt:lpstr>
      <vt:lpstr>GO KIT EXAMPLES</vt:lpstr>
      <vt:lpstr>GO KIT EXAMPLES</vt:lpstr>
      <vt:lpstr>GO KIT EXAMPLES</vt:lpstr>
      <vt:lpstr>      GO KIT EXAMPLES</vt:lpstr>
      <vt:lpstr>THE ULTIMATE GO KIT</vt:lpstr>
      <vt:lpstr>NOT SO ULTIMATE GO KIT</vt:lpstr>
      <vt:lpstr>GO KIT EXAMPLE</vt:lpstr>
      <vt:lpstr>VHF &amp; UHF ANTENNAS</vt:lpstr>
      <vt:lpstr>DEPLOYMANT EXAMPLES</vt:lpstr>
      <vt:lpstr>DEPLOYMENT EXAMPLES</vt:lpstr>
      <vt:lpstr>ARES GO KIT QUESTIONS?</vt:lpstr>
      <vt:lpstr>THAT’S ALL FOLKS</vt:lpstr>
    </vt:vector>
  </TitlesOfParts>
  <Company>M. K. Moreau &amp; Associates Inc.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Overview</dc:title>
  <dc:creator>M. K. Moreau</dc:creator>
  <cp:lastModifiedBy>Woody Linton</cp:lastModifiedBy>
  <cp:revision>93</cp:revision>
  <cp:lastPrinted>1601-01-01T00:00:00Z</cp:lastPrinted>
  <dcterms:created xsi:type="dcterms:W3CDTF">2020-01-11T22:26:30Z</dcterms:created>
  <dcterms:modified xsi:type="dcterms:W3CDTF">2020-01-13T21:53:38Z</dcterms:modified>
</cp:coreProperties>
</file>